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68" r:id="rId11"/>
    <p:sldId id="269" r:id="rId12"/>
    <p:sldId id="270" r:id="rId13"/>
    <p:sldId id="271" r:id="rId14"/>
    <p:sldId id="257" r:id="rId15"/>
    <p:sldId id="260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 smtClean="0"/>
              <a:t>Олимпийские </a:t>
            </a:r>
            <a:r>
              <a:rPr lang="ru-RU" b="1" dirty="0" smtClean="0"/>
              <a:t>игры –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символ </a:t>
            </a:r>
            <a:r>
              <a:rPr lang="ru-RU" b="1" dirty="0" smtClean="0"/>
              <a:t>мира и </a:t>
            </a:r>
            <a:r>
              <a:rPr lang="ru-RU" b="1" dirty="0" smtClean="0"/>
              <a:t>единения»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Вопрос 4: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кому посвящались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Греческим богам (Зевс – главный бог древнегреческого пантеона)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Древняя Олимпия - Русская историческ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14393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Вопрос 5: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кто мог участвовать в ОИ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свободные греки, и только мужчины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Возникновение и развитие Олимпийских игр в древней Гре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35811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Факел Зимних олимпийских зимних игр 2014 года в Сочи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к создавался Олимпийский факел: masterok —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Символика Олимпийских Игр Картинки – Tele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643050"/>
            <a:ext cx="792961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Олимпийский талисман Зимних Олимпийских игр 2014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очи 2014 — Олимпийский талисман. Olympteka.ru. Olymptek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78647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Олимпийские кольца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имволика олимпиады и ее история: олимпийские коль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200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Вопрос 1: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Родина олимпийских игр?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Древняя Греция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Олимпийские игры в Древней Греции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1"/>
            <a:ext cx="821537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Вопрос 2: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дату проведения первых в истории олимпийских игр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776 до нашей эры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Олимпийские игры в Древней Греции - презентация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Вопрос 3: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Почему игры получили название Олимпийские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Олимпия – город Древней Греции, в которых проходили олимпийские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Античные Олимпийские Игры Фото – Tele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00306"/>
            <a:ext cx="40129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Древняя Олимпия - Русская историческая библи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5720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</vt:lpstr>
      <vt:lpstr>Олимпийские кольца</vt:lpstr>
      <vt:lpstr>Игра блиц-опрос</vt:lpstr>
      <vt:lpstr>Вопрос 1:</vt:lpstr>
      <vt:lpstr>Ответ: Древняя Греция</vt:lpstr>
      <vt:lpstr>Вопрос 2:</vt:lpstr>
      <vt:lpstr>776 до нашей эры </vt:lpstr>
      <vt:lpstr>Вопрос 3:</vt:lpstr>
      <vt:lpstr>Олимпия – город Древней Греции, в которых проходили олимпийские игры</vt:lpstr>
      <vt:lpstr>Вопрос 4:</vt:lpstr>
      <vt:lpstr>Греческим богам (Зевс – главный бог древнегреческого пантеона)</vt:lpstr>
      <vt:lpstr>Вопрос 5: </vt:lpstr>
      <vt:lpstr>Только свободные греки, и только мужчины</vt:lpstr>
      <vt:lpstr>Факел Зимних олимпийских зимних игр 2014 года в Сочи</vt:lpstr>
      <vt:lpstr>Слайд 15</vt:lpstr>
      <vt:lpstr>Олимпийский талисман Зимних Олимпийских игр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Олимпия</dc:title>
  <cp:lastModifiedBy>zaurs</cp:lastModifiedBy>
  <cp:revision>6</cp:revision>
  <dcterms:modified xsi:type="dcterms:W3CDTF">2024-01-21T15:49:00Z</dcterms:modified>
</cp:coreProperties>
</file>