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or-donetsk.ru/wp-content/uploads/2019/1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4632" cy="1512168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Герои спорта</a:t>
            </a:r>
            <a:br>
              <a:rPr lang="ru-RU" dirty="0" smtClean="0"/>
            </a:br>
            <a:r>
              <a:rPr lang="ru-RU" dirty="0" smtClean="0"/>
              <a:t>«Современное многоборье»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6332" y="3933056"/>
            <a:ext cx="5936704" cy="504056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МОУ СОШ №75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8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03400"/>
          </a:xfrm>
        </p:spPr>
        <p:txBody>
          <a:bodyPr/>
          <a:lstStyle/>
          <a:p>
            <a:r>
              <a:rPr lang="ru-RU" i="1" dirty="0"/>
              <a:t>Именно Волкову выпала честь подняться на следующую ступеньку олимпийской лестницы славы в </a:t>
            </a:r>
            <a:r>
              <a:rPr lang="ru-RU" i="1" dirty="0" err="1"/>
              <a:t>десятиборье.В</a:t>
            </a:r>
            <a:r>
              <a:rPr lang="ru-RU" i="1" dirty="0"/>
              <a:t> 1952 году в составе команды советских легкоатлетов Владимир Волков представлял нашу страну в олимпийских соревнованиях по десятиборью. Он занял четвертое место, отстав от бронзового призера американца </a:t>
            </a:r>
            <a:r>
              <a:rPr lang="ru-RU" i="1" dirty="0" err="1"/>
              <a:t>Флойда</a:t>
            </a:r>
            <a:r>
              <a:rPr lang="ru-RU" i="1" dirty="0"/>
              <a:t> </a:t>
            </a:r>
            <a:r>
              <a:rPr lang="ru-RU" i="1" dirty="0" err="1"/>
              <a:t>Симмонса</a:t>
            </a:r>
            <a:r>
              <a:rPr lang="ru-RU" i="1" dirty="0"/>
              <a:t> всего на 114 очков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0603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Работу выполнила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err="1" smtClean="0"/>
              <a:t>М</a:t>
            </a:r>
            <a:r>
              <a:rPr lang="ru-RU" dirty="0" err="1" smtClean="0"/>
              <a:t>иносян</a:t>
            </a:r>
            <a:r>
              <a:rPr lang="ru-RU" dirty="0" smtClean="0"/>
              <a:t> </a:t>
            </a:r>
            <a:r>
              <a:rPr lang="ru-RU" dirty="0" smtClean="0"/>
              <a:t>Анастасия ученица 11 «А</a:t>
            </a:r>
            <a:r>
              <a:rPr lang="ru-RU" smtClean="0"/>
              <a:t>» класса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же такое многоборье?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3528392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verdana"/>
              </a:rPr>
              <a:t>Многоборье</a:t>
            </a:r>
            <a:r>
              <a:rPr lang="ru-RU" sz="2400" dirty="0">
                <a:latin typeface="verdana"/>
              </a:rPr>
              <a:t>  </a:t>
            </a:r>
            <a:r>
              <a:rPr lang="ru-RU" sz="2400" b="1" dirty="0">
                <a:latin typeface="verdana"/>
              </a:rPr>
              <a:t>- это вид спорта или спортивная дисциплина, включающая в себя соревнования в нескольких дисциплинах одного или разных видов спорта.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40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Появление многоборья.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dirty="0">
                <a:solidFill>
                  <a:srgbClr val="575757"/>
                </a:solidFill>
                <a:latin typeface="verdana"/>
              </a:rPr>
              <a:t>Первое достоверно известное спортивное многоборье - пентатлон, соревнования по которому проводились в рамках античных Олимпийских игр, начиная с 18-й Олимпиады (708 год до н. э.). Пентатлон (пятиборье) включал бег на 1 стадий, метание диска, метание копья, прыжок и борьбу.</a:t>
            </a:r>
          </a:p>
          <a:p>
            <a:pPr algn="just"/>
            <a:r>
              <a:rPr lang="ru-RU" b="0" dirty="0">
                <a:solidFill>
                  <a:srgbClr val="575757"/>
                </a:solidFill>
                <a:latin typeface="verdana"/>
              </a:rPr>
              <a:t>После проведения Эрнстом </a:t>
            </a:r>
            <a:r>
              <a:rPr lang="ru-RU" b="0" dirty="0" err="1">
                <a:solidFill>
                  <a:srgbClr val="575757"/>
                </a:solidFill>
                <a:latin typeface="verdana"/>
              </a:rPr>
              <a:t>Курциусом</a:t>
            </a:r>
            <a:r>
              <a:rPr lang="ru-RU" b="0" dirty="0">
                <a:solidFill>
                  <a:srgbClr val="575757"/>
                </a:solidFill>
                <a:latin typeface="verdana"/>
              </a:rPr>
              <a:t> раскопок в Олимпии (1875-1881 годы) античным пентатлоном заинтересовались европейские гимнастические общества, и в конце XIX - начале XX веков они начали проводить соревнования по программе, близкой к античному пентатлону.</a:t>
            </a:r>
          </a:p>
          <a:p>
            <a:endParaRPr lang="ru-RU" dirty="0"/>
          </a:p>
        </p:txBody>
      </p:sp>
      <p:pic>
        <p:nvPicPr>
          <p:cNvPr id="3074" name="Picture 2" descr="https://konisport33.ru/wp-content/uploads/2018/03/s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8119914" cy="26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7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653752"/>
          </a:xfrm>
        </p:spPr>
        <p:txBody>
          <a:bodyPr/>
          <a:lstStyle/>
          <a:p>
            <a:r>
              <a:rPr lang="ru-RU" dirty="0"/>
              <a:t>Основные особенности многоборья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20940" cy="2328372"/>
          </a:xfrm>
        </p:spPr>
        <p:txBody>
          <a:bodyPr/>
          <a:lstStyle/>
          <a:p>
            <a:r>
              <a:rPr lang="ru-RU" b="0" dirty="0" smtClean="0">
                <a:solidFill>
                  <a:srgbClr val="000000"/>
                </a:solidFill>
                <a:latin typeface="Helvetica Neue"/>
              </a:rPr>
              <a:t>Особенность </a:t>
            </a:r>
            <a:r>
              <a:rPr lang="ru-RU" b="0" dirty="0">
                <a:solidFill>
                  <a:srgbClr val="000000"/>
                </a:solidFill>
                <a:latin typeface="Helvetica Neue"/>
              </a:rPr>
              <a:t>многоборья как спортивного состязания заключается в том, что победитель определяется не по одному, а по совокупности результатов, полученных в разных дисциплинах или упражнениях. К плюсам такого подхода можно отнести универсальный характер подготовки, развивающий множество физических навыков, а не только один. Это объясняет, почему многоборье присутствует в служебных структурах (армия, МВД). Наряду с этим, комплексные соревнования имеют ряд недостатков.</a:t>
            </a:r>
          </a:p>
          <a:p>
            <a:endParaRPr lang="ru-RU" dirty="0"/>
          </a:p>
        </p:txBody>
      </p:sp>
      <p:pic>
        <p:nvPicPr>
          <p:cNvPr id="2052" name="Picture 4" descr="https://fs01.cap.ru/www19-10/sport/news/2019/12/10/6eb9531c-2605-4ef1-a040-ac318137c9c0/dsc_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7604"/>
            <a:ext cx="37770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atherineasquithgallery.com/uploads/posts/2021-03/1614679813_44-p-fon-sovremennoe-pyatibore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65028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</a:t>
            </a:r>
            <a:r>
              <a:rPr lang="ru-RU" dirty="0"/>
              <a:t>оветские </a:t>
            </a:r>
            <a:r>
              <a:rPr lang="ru-RU" dirty="0" smtClean="0"/>
              <a:t>многоборцы.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13176"/>
            <a:ext cx="7637472" cy="15362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представить себе путь к высшей ступеньке олимпийского пьедестала почета в виде длинной лестницы, то окажется, что десятиборцы нашей страны начали восхождение по этой лестнице начиная с Олимпийских игр 1912 года, а затем последовательно преодолевали одну ступеньку за </a:t>
            </a:r>
            <a:r>
              <a:rPr lang="ru-RU" dirty="0" err="1"/>
              <a:t>другой.В</a:t>
            </a:r>
            <a:r>
              <a:rPr lang="ru-RU" dirty="0"/>
              <a:t> составе русской команды в Стокгольм приехали и выступали в соревнованиях десятиборцев два спортсмена: </a:t>
            </a:r>
            <a:r>
              <a:rPr lang="ru-RU" dirty="0" smtClean="0"/>
              <a:t>москвич </a:t>
            </a:r>
            <a:r>
              <a:rPr lang="ru-RU" dirty="0"/>
              <a:t>Александр Шульц и рижанин </a:t>
            </a:r>
            <a:r>
              <a:rPr lang="ru-RU" dirty="0" smtClean="0"/>
              <a:t>Альфред.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78622"/>
            <a:ext cx="3811415" cy="41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6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Шульц.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08292"/>
          </a:xfrm>
        </p:spPr>
        <p:txBody>
          <a:bodyPr/>
          <a:lstStyle/>
          <a:p>
            <a:r>
              <a:rPr lang="ru-RU" dirty="0"/>
              <a:t>Русские спортсмены поднялись лишь на первую ступеньку лестницы—заняли два последних места — Шульц — одиннадцатое и </a:t>
            </a:r>
            <a:r>
              <a:rPr lang="ru-RU" dirty="0" err="1"/>
              <a:t>Альслебен</a:t>
            </a:r>
            <a:r>
              <a:rPr lang="ru-RU" dirty="0"/>
              <a:t> — двенадцатое. Но они боролись до конца, закончив всю программу десятиборья, а результат Шульца 6134,470 очков (по таблице очков, принятой в то время) был улучшен только после Великой Октябрьской социалистической революции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2728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85183"/>
            <a:ext cx="7435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известно, на Олимпийских играх с 1920 года по 1952 год советские спортсмены, в том числе и десятиборцы, не выступали. Однако десятиборье уже в те годы пользовалось в стране большой популярностью. Проводились многочисленные соревнования по этому виду легкой атлетики, фиксировались всесоюзные рекорды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060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797768"/>
          </a:xfrm>
        </p:spPr>
        <p:txBody>
          <a:bodyPr/>
          <a:lstStyle/>
          <a:p>
            <a:r>
              <a:rPr lang="ru-RU" dirty="0" smtClean="0"/>
              <a:t>Александр Демин.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5"/>
            <a:ext cx="7520940" cy="864096"/>
          </a:xfrm>
        </p:spPr>
        <p:txBody>
          <a:bodyPr/>
          <a:lstStyle/>
          <a:p>
            <a:r>
              <a:rPr lang="ru-RU" dirty="0"/>
              <a:t>Среди десятиборцев этого «предолимпийского» периода было немало выдающихся атлетов, и одним из первых нужно назвать многократного чемпиона и рекордсмена СССР Александра Демина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78696" cy="42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700808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Тяжелым было детство у маленького Саши, оставшегося без отца. Матери с детьми пришлось поместиться в известном в те времена «доме призрения бедных вдов и сирот». С 11 лет мальчик пошел на работу, нужно было помогать </a:t>
            </a:r>
            <a:r>
              <a:rPr lang="ru-RU" sz="1600" b="1" dirty="0" err="1"/>
              <a:t>семье.К</a:t>
            </a:r>
            <a:r>
              <a:rPr lang="ru-RU" sz="1600" b="1" dirty="0"/>
              <a:t> счастью, революция по-иному повернула его судьбу. В 17 лет, в виде исключения, он был зачислен слушателем и существовавшую в те времена Главную военную школу физического образования трудящихся и с тех пор не расставался с армейскими спортивными </a:t>
            </a:r>
            <a:r>
              <a:rPr lang="ru-RU" sz="1600" b="1" dirty="0" err="1"/>
              <a:t>организациями.Занятия</a:t>
            </a:r>
            <a:r>
              <a:rPr lang="ru-RU" sz="1600" b="1" dirty="0"/>
              <a:t> в школе многими видами спорта хорошо подготовили его к выступлениям в многоборье. Свой первый рекорд в десятиборье он установил в 1927 году — 5535 очков (11,4; 6,30; 11,04; 1,65; 55,8; 17,7; 34,26; 2,80; 45,92; 5.10,2).После этого Демин еще четыре раза улучшал рекорды страны, а на I Всесоюзной спартакиаде 1928 года первым из советских десятиборцев превысил рубеж шести тысяч очков (6050 очков</a:t>
            </a:r>
            <a:r>
              <a:rPr lang="ru-RU" sz="1600" b="1" dirty="0" smtClean="0"/>
              <a:t>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6326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8072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Особенно успешно Александр Демин выступал в прыжках в длину. Здесь ему принадлежит честь преодоления 7-метрового рубежа. На первенстве Москвы 1931 года на стадионе, которому в наше время присвоено имя Юных пионеров, он показал результат 7 метров 5 сантиметров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8729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Владимир </a:t>
            </a:r>
            <a:r>
              <a:rPr lang="ru-RU" dirty="0" smtClean="0"/>
              <a:t>Волков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4032448" cy="3624515"/>
          </a:xfrm>
        </p:spPr>
        <p:txBody>
          <a:bodyPr>
            <a:normAutofit/>
          </a:bodyPr>
          <a:lstStyle/>
          <a:p>
            <a:r>
              <a:rPr lang="ru-RU" dirty="0"/>
              <a:t>Среди десятиборцев следующих поколений нельзя не вспомнить могучего киевлянина Александра Канаки, совмещавшего рекордные старты в толкании ядра и метании молота с не менее успешными выступлениями в десятиборье, эстонского многоборца </a:t>
            </a:r>
            <a:r>
              <a:rPr lang="ru-RU" dirty="0" err="1"/>
              <a:t>Хейно</a:t>
            </a:r>
            <a:r>
              <a:rPr lang="ru-RU" dirty="0"/>
              <a:t> </a:t>
            </a:r>
            <a:r>
              <a:rPr lang="ru-RU" dirty="0" err="1"/>
              <a:t>Липпа</a:t>
            </a:r>
            <a:r>
              <a:rPr lang="ru-RU" dirty="0"/>
              <a:t>, по своим физическим данным, по мнению многих, способного конкурировать с «самим </a:t>
            </a:r>
            <a:r>
              <a:rPr lang="ru-RU" dirty="0" err="1"/>
              <a:t>Мэтиасом</a:t>
            </a:r>
            <a:r>
              <a:rPr lang="ru-RU" dirty="0"/>
              <a:t>», наконец, московского динамовца Владимира Волкова, дважды превышавшего рекордные достижения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Владимир Волков / Vladimir Vol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438389" cy="51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5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</TotalTime>
  <Words>704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Герои спорта «Современное многоборье»</vt:lpstr>
      <vt:lpstr>Что же такое многоборье?</vt:lpstr>
      <vt:lpstr>Появление многоборья.</vt:lpstr>
      <vt:lpstr>Основные особенности многоборья </vt:lpstr>
      <vt:lpstr>Советские многоборцы.</vt:lpstr>
      <vt:lpstr>Александр Шульц.</vt:lpstr>
      <vt:lpstr>Александр Демин.  </vt:lpstr>
      <vt:lpstr>Презентация PowerPoint</vt:lpstr>
      <vt:lpstr>Владимир Волков</vt:lpstr>
      <vt:lpstr>Именно Волкову выпала честь подняться на следующую ступеньку олимпийской лестницы славы в десятиборье.В 1952 году в составе команды советских легкоатлетов Владимир Волков представлял нашу страну в олимпийских соревнованиях по десятиборью. Он занял четвертое место, отстав от бронзового призера американца Флойда Симмонса всего на 114 очков.</vt:lpstr>
      <vt:lpstr>Работу выполнила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21</cp:revision>
  <dcterms:created xsi:type="dcterms:W3CDTF">2021-12-02T19:49:53Z</dcterms:created>
  <dcterms:modified xsi:type="dcterms:W3CDTF">2021-12-05T09:35:57Z</dcterms:modified>
</cp:coreProperties>
</file>