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236F85-F688-4940-96E2-88AF8E3ADA6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D9D200A-4A21-4C8C-8267-A63705EE39C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4320480" cy="936104"/>
          </a:xfr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139700" prst="cross"/>
            <a:contourClr>
              <a:schemeClr val="accent3">
                <a:shade val="70000"/>
                <a:satMod val="105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«Герои спорта»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Ученица 8 «Б»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Школы МОУ СОШ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№75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920880" cy="86409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«Современное пятиборье»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348376" cy="34723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 hidden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2600" y="-387424"/>
            <a:ext cx="3384376" cy="1779526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69269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Современное пятиборье представляет собой разновидность спортивного многоборья, которое состоит из верховой езды, фехтования, стрельбы, плавания и кросса. Свое название данный вид спорта получил еще в 1948 году. Пятиборье разделяется на мужское и женское и по возрасту. Современным называется для отличия от античного. Именно в это время в Лондоне был основан Международный </a:t>
            </a:r>
            <a:r>
              <a:rPr lang="ru-RU" dirty="0" smtClean="0"/>
              <a:t>союз</a:t>
            </a:r>
          </a:p>
          <a:p>
            <a:r>
              <a:rPr lang="ru-RU" dirty="0" smtClean="0"/>
              <a:t>современного пятиборья, который в 1988 году был переименован в Международную федерацию. В программе Олимпийских игр данная разновидность спорта присутствует с 1912 года, а чемпионаты мира по нему проводятся с 1949 года.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332656"/>
            <a:ext cx="230704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История пятиборья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6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Впервые соревнования по современному пятиборью начали проводиться во 2-й половине XIX века в Швеции. Затем и в других странах стали проводиться соревнования по офицерскому пятиборью — спортивному комплексу, состоящему из нескольких спортивных дисциплин, отражавших сущность боевой подготовки офицера того времени (верховая езда, фехтование, стрельба, плавание, бег).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3186156fd40298874659c81caab6e87d-800x.jpg"/>
          <p:cNvPicPr>
            <a:picLocks noChangeAspect="1"/>
          </p:cNvPicPr>
          <p:nvPr/>
        </p:nvPicPr>
        <p:blipFill>
          <a:blip r:embed="rId3" cstate="print"/>
          <a:srcRect l="10311" t="31100" r="58505" b="27320"/>
          <a:stretch>
            <a:fillRect/>
          </a:stretch>
        </p:blipFill>
        <p:spPr>
          <a:xfrm>
            <a:off x="6444208" y="3429000"/>
            <a:ext cx="2448272" cy="244827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70080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Объединить такие разные дисциплины, как стрельба, фехтование, плавание, конкур и бег, в один вид спорта предложил основатель современного олимпийского движения Пьер де Кубертен, писавший, что подобное испытание «станет достойной проверкой моральных качеств человека, его физических возможностей и навыков, и таким образом даст нам идеального, разностороннего атлета».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340768"/>
            <a:ext cx="2448272" cy="353493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91880" y="476672"/>
            <a:ext cx="208903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Пьер де Кубертен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Аналогичной идеей руководствовался и Кубертен, когда разрабатывал программу современного пятиборья. Она объединила наиболее важные для воина-кавалериста навыки: верховая езда, владение холодным и огнестрельным оружием, преодоление вплавь водных преград и передвижение по пересеченной местности в пешем порядке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43715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Дебют на Олимпийских играх</a:t>
            </a:r>
          </a:p>
        </p:txBody>
      </p:sp>
      <p:pic>
        <p:nvPicPr>
          <p:cNvPr id="3" name="Рисунок 2" descr="114db3c7b2a8761c70d7390537aecf0e-800x.jpg"/>
          <p:cNvPicPr>
            <a:picLocks noChangeAspect="1"/>
          </p:cNvPicPr>
          <p:nvPr/>
        </p:nvPicPr>
        <p:blipFill>
          <a:blip r:embed="rId2" cstate="print"/>
          <a:srcRect l="66149" t="24800" r="17870" b="19760"/>
          <a:stretch>
            <a:fillRect/>
          </a:stretch>
        </p:blipFill>
        <p:spPr>
          <a:xfrm>
            <a:off x="6012160" y="836712"/>
            <a:ext cx="2088232" cy="5344276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Тем не менее, идея Кубертена не сразу нашла понимание. Дебют современного пятиборья состоялся лишь на пятых по счету Олимпийских играх (1912).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Первым в истории чемпионом-пятиборцем стал швед </a:t>
            </a:r>
            <a:r>
              <a:rPr lang="ru-RU" dirty="0" err="1"/>
              <a:t>Густаф</a:t>
            </a:r>
            <a:r>
              <a:rPr lang="ru-RU" dirty="0"/>
              <a:t> </a:t>
            </a:r>
            <a:r>
              <a:rPr lang="ru-RU" dirty="0" err="1"/>
              <a:t>Лилиехёк</a:t>
            </a:r>
            <a:r>
              <a:rPr lang="ru-RU" dirty="0"/>
              <a:t>, сумевший обойти 32 соперников. Примечательно, что вплоть до 1948 в соревнованиях по современному пятиборью, которое тогда называлось «офицерское олимпийское пятиборье», могли принимать участие только офицеры, а сами соревнования, как видно уже по самому названию, проходили лишь в рамках Олимпиад.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32656"/>
            <a:ext cx="198163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Андрей Моисеев</a:t>
            </a:r>
          </a:p>
        </p:txBody>
      </p:sp>
      <p:pic>
        <p:nvPicPr>
          <p:cNvPr id="3" name="Рисунок 2" descr="b53ffe1fd60ec3039a59f2454cb9d808-800x.jpg"/>
          <p:cNvPicPr>
            <a:picLocks noChangeAspect="1"/>
          </p:cNvPicPr>
          <p:nvPr/>
        </p:nvPicPr>
        <p:blipFill>
          <a:blip r:embed="rId2" cstate="print"/>
          <a:srcRect l="12201" t="28580" r="62284" b="23540"/>
          <a:stretch>
            <a:fillRect/>
          </a:stretch>
        </p:blipFill>
        <p:spPr>
          <a:xfrm>
            <a:off x="6516215" y="332656"/>
            <a:ext cx="2353525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Андре́й</a:t>
            </a:r>
            <a:r>
              <a:rPr lang="ru-RU" dirty="0"/>
              <a:t> </a:t>
            </a:r>
            <a:r>
              <a:rPr lang="ru-RU" dirty="0" err="1"/>
              <a:t>Серге́евич</a:t>
            </a:r>
            <a:r>
              <a:rPr lang="ru-RU" dirty="0"/>
              <a:t> </a:t>
            </a:r>
            <a:r>
              <a:rPr lang="ru-RU" dirty="0" err="1"/>
              <a:t>Моисе́ев</a:t>
            </a:r>
            <a:r>
              <a:rPr lang="ru-RU" dirty="0"/>
              <a:t> (род. 3 июня 1979, Ростов-на-Дону, СССР) — российский пятиборец, двукратный олимпийский чемпион (2004 и 2008) в личном зачёте. 11 сентября 2011 года на чемпионате мира в Москве впервые в своей карьере завоевал звание чемпиона мира в личном зачёте. Заслуженный мастер спорта России.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80928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спорт он пришел в возрасте 8 лет. Первоначально мальчик занимался плаванием и знать не знал, как фехтовать, стрелять и ездить на лошади. Тренировался он в секции у С. Н. Казакова. Однако вскоре в биографии Андрея Моисеева появляется и </a:t>
            </a:r>
            <a:r>
              <a:rPr lang="ru-RU" dirty="0" smtClean="0"/>
              <a:t>спортивное пятиборье</a:t>
            </a:r>
            <a:r>
              <a:rPr lang="ru-RU" dirty="0"/>
              <a:t>. Шли годы, а ростовчанин к 19 годам достиг лишь звания мастера спорта по плаванию и ничем не выделялся из огромной массы спортсменов. Он решился на дерзкое решение и сменил вид спорта, став заниматься спортивным пятиборьем. Прогресс Андрея Моисеева был невероятен.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995678"/>
            <a:ext cx="2915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же </a:t>
            </a:r>
            <a:r>
              <a:rPr lang="ru-RU" dirty="0"/>
              <a:t>в 1999 году он выполнил норматив мастера спорта, а еще через год стал мастером спорта международного класса, одержав победу на престижном турнире.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2656"/>
            <a:ext cx="188384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Первые победы</a:t>
            </a:r>
          </a:p>
        </p:txBody>
      </p:sp>
      <p:pic>
        <p:nvPicPr>
          <p:cNvPr id="3" name="Рисунок 2" descr="00e81134a348a730d1cb3a5916bd4c8e-800x.jpg"/>
          <p:cNvPicPr>
            <a:picLocks noChangeAspect="1"/>
          </p:cNvPicPr>
          <p:nvPr/>
        </p:nvPicPr>
        <p:blipFill>
          <a:blip r:embed="rId2" cstate="print"/>
          <a:srcRect l="53780" t="33620" r="10311" b="33620"/>
          <a:stretch>
            <a:fillRect/>
          </a:stretch>
        </p:blipFill>
        <p:spPr>
          <a:xfrm>
            <a:off x="5796136" y="836712"/>
            <a:ext cx="3157274" cy="2160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53285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Одним из решающих стартов в карьере Андрея стал чемпионат России 2002 года. Турнир проходил на родине спортсмена – в Ростове, и он прекрасно чувствовал себя на родных площадках. Очень мощно и ровно он выступил во всех пяти дисциплинах, нигде не провалившись, и стал чемпионом страны. Вчерашний пловец на голову превзошел авторитетных и сильных мастеров современного пятиборья и доказал, что готов к роли лидера сборной.</a:t>
            </a:r>
            <a:br>
              <a:rPr lang="ru-RU" sz="1700" dirty="0"/>
            </a:br>
            <a:endParaRPr lang="ru-RU" sz="1700" dirty="0"/>
          </a:p>
          <a:p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2004 году Андрей Моисеев повторил свой подвиг, кроме того, здорово выступал на международной арене. На чемпионате Европы он стал победителем в командном зачете, а на первенстве мира здорово выступил в личном зачете и в эстафете, завоевав таким образом путевку на Олимпийские игры в Афинах.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До этого российский атлет уже побеждал на Олимпиадах. В 2000 году Дмитрий </a:t>
            </a:r>
            <a:r>
              <a:rPr lang="ru-RU" dirty="0" err="1"/>
              <a:t>Сватковский</a:t>
            </a:r>
            <a:r>
              <a:rPr lang="ru-RU" dirty="0"/>
              <a:t> принес первое после 30-летнего перерыва золото в современном пятиборье. Однако он был известным спортсменом, долгие годы идущим к своей цели, а Моисеев представлялся всем «темной лошадкой», от которой можно было ожидать всего.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260648"/>
            <a:ext cx="15969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Афины-2004</a:t>
            </a:r>
          </a:p>
        </p:txBody>
      </p:sp>
      <p:pic>
        <p:nvPicPr>
          <p:cNvPr id="4" name="Рисунок 3" descr="71ac9fb1a945f22301934563ffcf366b-800x.jpg"/>
          <p:cNvPicPr>
            <a:picLocks noChangeAspect="1"/>
          </p:cNvPicPr>
          <p:nvPr/>
        </p:nvPicPr>
        <p:blipFill>
          <a:blip r:embed="rId2" cstate="print"/>
          <a:srcRect l="11340" t="26459" r="64090" b="49601"/>
          <a:stretch>
            <a:fillRect/>
          </a:stretch>
        </p:blipFill>
        <p:spPr>
          <a:xfrm>
            <a:off x="6444208" y="332656"/>
            <a:ext cx="2376264" cy="17365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63367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победы в турнире по современному пятиборью, как правило, необходимо выигрывать два вида программы. Что, собственно, и сделал Андрей Моисеев на Олимпиаде в Афинах, став первым в плавании и фехтовании. Спортсмен был силен в фехтовании и не оставил </a:t>
            </a:r>
            <a:r>
              <a:rPr lang="ru-RU" dirty="0" smtClean="0"/>
              <a:t>соперникам ни </a:t>
            </a:r>
            <a:r>
              <a:rPr lang="ru-RU" dirty="0"/>
              <a:t>малейшего шанса, вырвавшись вперед в общем зачете. Увереннее всего Андрей Моисеев чувствовал себя в бассейне, звание мастера спорта по плаванию обязывало показывать самые высокие результаты, выиграл двухсотметровую дистанцию, установив олимпийский рекорд.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4908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дистанции в 3 км тридцать секунд – это отличный результат. Несмотря на присутствие сильных бегунов </a:t>
            </a:r>
            <a:r>
              <a:rPr lang="ru-RU" dirty="0" err="1"/>
              <a:t>Заднепровскиса</a:t>
            </a:r>
            <a:r>
              <a:rPr lang="ru-RU" dirty="0"/>
              <a:t> и </a:t>
            </a:r>
            <a:r>
              <a:rPr lang="ru-RU" dirty="0" err="1"/>
              <a:t>Капалини</a:t>
            </a:r>
            <a:r>
              <a:rPr lang="ru-RU" dirty="0"/>
              <a:t>, Андрей Моисеев уверенно прошел всю дистанцию и даже позволил себе финишировать с национальным флагом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72677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71ac9fb1a945f22301934563ffcf366b-800x.jpg"/>
          <p:cNvPicPr>
            <a:picLocks noChangeAspect="1"/>
          </p:cNvPicPr>
          <p:nvPr/>
        </p:nvPicPr>
        <p:blipFill>
          <a:blip r:embed="rId2" cstate="print"/>
          <a:srcRect l="10395" t="55040" r="56615" b="17240"/>
          <a:stretch>
            <a:fillRect/>
          </a:stretch>
        </p:blipFill>
        <p:spPr>
          <a:xfrm>
            <a:off x="5796136" y="3501008"/>
            <a:ext cx="2970921" cy="187220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260648"/>
            <a:ext cx="165618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Пекин-2008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свою вторую Олимпиаду Андрей Моисеев, фото которого было известно всем любителям пятиборья, ехал уже не зеленым новичком, а железным фаворитом. Главным соперником россиянина был сильный чешский спортсмен Давид Свобода, который стал вторым на прошедшем первенстве мира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946c176305bf0ceeab62810a2567d2d-800x.jpg"/>
          <p:cNvPicPr>
            <a:picLocks noChangeAspect="1"/>
          </p:cNvPicPr>
          <p:nvPr/>
        </p:nvPicPr>
        <p:blipFill>
          <a:blip r:embed="rId2" cstate="print"/>
          <a:srcRect l="54809" t="24720" r="14006" b="50080"/>
          <a:stretch>
            <a:fillRect/>
          </a:stretch>
        </p:blipFill>
        <p:spPr>
          <a:xfrm>
            <a:off x="5652120" y="764704"/>
            <a:ext cx="3207956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85293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Андрей Моисеев не провалил нелюбимую стрельбу и расположился на пятом месте после первого вида. Фехтование же было коронным видом россиянина, и он разделил здесь первое место с китайцем Цзян </a:t>
            </a:r>
            <a:r>
              <a:rPr lang="ru-RU" dirty="0" err="1"/>
              <a:t>Женьхуа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18679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Третье место перед плаванием, в котором Моисеев был специалистом, давало ему отличную заявку на победу. Однако здесь он выступил относительно неудачно, расположившись на шестой строчке. Тем не менее, этого хватило, чтобы вырваться вперед в общем зачете перед заключительными видами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Конкурс стал сложным испытанием для всех участников. Лошади попались норовистые и постоянно сбрасывали своих наездников. Моисеев стал лишь пятнадцатым, однако соперники выступили еще хуже.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41682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Чемпионаты мира по </a:t>
            </a:r>
            <a:r>
              <a:rPr lang="ru-RU" dirty="0" smtClean="0"/>
              <a:t>современному пятиборью </a:t>
            </a:r>
            <a:r>
              <a:rPr lang="ru-RU" dirty="0"/>
              <a:t>среди женщин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Чемпионаты мира среди женщин до 1980-х годов не проводились.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1978–1980 годы проводился турнир по современному пятиборью среди женщин «Кубок мира».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1981 года чемпионаты мира по женскому современному пятиборью проводятся ежегодно.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1981 году состоялся первый официальный чемпионат мира среди женщин. Первой чемпионкой мира стала </a:t>
            </a:r>
            <a:r>
              <a:rPr lang="ru-RU" dirty="0" smtClean="0"/>
              <a:t>Анна Альгрен Flag </a:t>
            </a:r>
            <a:r>
              <a:rPr lang="ru-RU" dirty="0"/>
              <a:t>of Sweden.svg Швеция.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Первой чемпионкой СССР стала Ирина Киселева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b5eb4999d174635b42d1f3356ce171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149080"/>
            <a:ext cx="2952328" cy="221424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284984"/>
            <a:ext cx="2225497" cy="309634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Anne-Ahlgren-Sund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764704"/>
            <a:ext cx="2016224" cy="283046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6"/>
            <a:ext cx="2847975" cy="1600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894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«Современное пятиборье»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SUNSITY</dc:creator>
  <cp:lastModifiedBy>SUNSITY</cp:lastModifiedBy>
  <cp:revision>8</cp:revision>
  <dcterms:created xsi:type="dcterms:W3CDTF">2021-12-05T17:02:09Z</dcterms:created>
  <dcterms:modified xsi:type="dcterms:W3CDTF">2021-12-05T18:19:33Z</dcterms:modified>
</cp:coreProperties>
</file>